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2" r:id="rId4"/>
    <p:sldId id="261" r:id="rId5"/>
    <p:sldId id="266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3F39A-CF4E-4E79-BDBB-8EDC6AAE0773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0837A-2CD7-4332-BF52-9E5AB8501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431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6D0356-9929-46D9-AD73-E8DBCEB0C7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763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6D0356-9929-46D9-AD73-E8DBCEB0C72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347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6D0356-9929-46D9-AD73-E8DBCEB0C72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50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6D0356-9929-46D9-AD73-E8DBCEB0C72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90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6D0356-9929-46D9-AD73-E8DBCEB0C72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30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6D0356-9929-46D9-AD73-E8DBCEB0C72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815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B96C5-7369-493F-82AD-B6B90B3709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47036-5F05-4C32-8D70-997A0FD3D4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D15DE-0969-49CF-8EC8-122A47C71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663C-936C-4B3A-ADB8-C80F03C88A02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6FBD0-59D7-46DB-A71E-C09C337EA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3FACD-8721-437D-B1CD-91984699C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3EB8-5837-4756-9354-4F259350F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37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0B71C-3DD9-4B40-9E9A-EA14091E3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2C7D5C-E8FE-4FC7-8F46-00BB49AB38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8B9F6-A5A7-4787-AB6C-19E3FAEAC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663C-936C-4B3A-ADB8-C80F03C88A02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D6D3A-73D9-4DCB-BEB7-D4890B0E6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9DC5F2-E6C1-4ED2-87F7-BA492B9E3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3EB8-5837-4756-9354-4F259350F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99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CC3C54-15AE-41B3-B94A-66C542400E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DD34FB-FD63-47D8-A91F-A23756BDA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6F8C33-E352-4ACB-BCF9-A9908A1A0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663C-936C-4B3A-ADB8-C80F03C88A02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96471-D030-4C63-B2E0-1F3EB4347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F839E9-B32C-4B9E-904B-A90276E5A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3EB8-5837-4756-9354-4F259350F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84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B4473-4601-4BA4-B9E8-97A0B5548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1AEA3-1C4E-48E9-B0F7-C174688C7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92095-D726-4589-96AA-EA7E1F3E0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663C-936C-4B3A-ADB8-C80F03C88A02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A67C5-A1F4-463E-9410-40526FCDE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0B487-2DE0-44F1-90D6-E4900F2E7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3EB8-5837-4756-9354-4F259350F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267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C1DE4-5119-4546-BA30-39604EE55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D1AB6E-980C-405D-A4EA-860283B56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D0559F-62D6-4B21-8F1A-5C5BBA22D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663C-936C-4B3A-ADB8-C80F03C88A02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B17F6-186B-4F67-AC40-EDBA7EE3E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2A628-613F-4554-8EE9-05A2D0A36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3EB8-5837-4756-9354-4F259350F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32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44815-779D-4D53-A0E7-C1FDC0F3A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81DC8-F1E3-49EC-AE9D-6458D94DA1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9BA5C6-E7CE-4E20-BB20-FFE0C0D54E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8E768D-B17C-4476-93CF-38D1C54D2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663C-936C-4B3A-ADB8-C80F03C88A02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728240-8C49-403C-AB55-C14D0228F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6A8FDF-79FA-4C41-BB02-BC028FFE4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3EB8-5837-4756-9354-4F259350F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39A2E-1F1D-4E23-93A4-182AC0E60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623C99-EC3D-451A-9F1D-B3D67BED3C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967786-0B3F-4F11-8224-7995326233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63E9E3-2FB1-4223-B508-BA4DB4EC3E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0244F9-F620-440F-B667-F0B4EEE0B5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0D63AD-1C78-4C9C-9E6A-6CFF38722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663C-936C-4B3A-ADB8-C80F03C88A02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907638-978A-4ED9-8C88-1BC027549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67FEF7-AF1D-4FE7-9AA2-07ED2A8C8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3EB8-5837-4756-9354-4F259350F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27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9C290-3986-4026-9AF4-FDBB31D5C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72A86B-69B7-4CDE-AB0A-3D4AACB99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663C-936C-4B3A-ADB8-C80F03C88A02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4FC65D-3F99-4460-85BD-56E0AC28C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A34C37-C3DE-49B0-8462-92C779F5A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3EB8-5837-4756-9354-4F259350F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133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C6AF2C-02DB-4D06-9E0E-4578365C4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663C-936C-4B3A-ADB8-C80F03C88A02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BA48AB-8256-4A06-BA34-2965B45BB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F7BFA3-0400-4D60-A814-EF47C6078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3EB8-5837-4756-9354-4F259350F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45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9CDEF-DABA-428E-8304-F1921387D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FFF93-7D5C-4302-BDEE-17768E5CE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9D7AB2-C865-442B-AE59-3C808A635F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17AF1D-F8D6-4421-8A85-140E86AEC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663C-936C-4B3A-ADB8-C80F03C88A02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4396A0-F381-4A18-A55F-28A5F2CEC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159D7F-EA27-4373-AC05-1C8A9BD67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3EB8-5837-4756-9354-4F259350F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67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4206E-08DA-420F-A9C9-C8C6B3157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ED579B-5CE2-410E-B9F8-828A9A6B0D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F16EBE-E236-4FEB-A4AD-33C6F103E6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BD2CD4-123C-4C38-843B-44DD833A1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663C-936C-4B3A-ADB8-C80F03C88A02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E1046-2467-4097-95AB-2246075FD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95910-4209-41C7-AAF2-0FCBA828B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3EB8-5837-4756-9354-4F259350F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16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39F0AE-1858-4D5A-A43D-E56F12DDB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61889-E235-48B2-AE31-3CF117FDF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3A111-2378-4AF9-BB05-8783B7AEFB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8663C-936C-4B3A-ADB8-C80F03C88A02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BD45D-028B-4866-BB2B-1E79C4F418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597B5-685D-4A44-951F-5BFC6B036D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83EB8-5837-4756-9354-4F259350F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72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52600" y="2"/>
            <a:ext cx="9144000" cy="6857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949952" y="5390388"/>
            <a:ext cx="2331720" cy="7376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2693" y="1433371"/>
            <a:ext cx="9286613" cy="30469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/>
            <a:r>
              <a:rPr lang="en-US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Columbia River </a:t>
            </a:r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Chapter </a:t>
            </a:r>
            <a:br>
              <a:rPr lang="en-US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2021</a:t>
            </a:r>
            <a:br>
              <a:rPr lang="en-US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Annual Meeting</a:t>
            </a:r>
            <a:br>
              <a:rPr lang="en-US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Federal</a:t>
            </a:r>
            <a:r>
              <a:rPr lang="en-US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Legislative Report</a:t>
            </a:r>
            <a:br>
              <a:rPr lang="en-US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by </a:t>
            </a:r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Buck Marr</a:t>
            </a:r>
            <a:endParaRPr b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52600" y="2"/>
            <a:ext cx="9144000" cy="6857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754880" y="5577840"/>
            <a:ext cx="2526792" cy="9797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38200" y="723206"/>
            <a:ext cx="10515600" cy="609398"/>
          </a:xfr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b="1" dirty="0"/>
              <a:t>Vigilance required: Sea State Changes Possible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79E7C8-F7F7-44E5-B0AC-2070D6DFF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0493"/>
            <a:ext cx="10787743" cy="4351338"/>
          </a:xfrm>
        </p:spPr>
        <p:txBody>
          <a:bodyPr/>
          <a:lstStyle/>
          <a:p>
            <a:r>
              <a:rPr lang="en-US" sz="4000" dirty="0"/>
              <a:t>First Red Flag today from HASC</a:t>
            </a:r>
          </a:p>
          <a:p>
            <a:r>
              <a:rPr lang="en-US" sz="4000" dirty="0"/>
              <a:t>MOAA sent letter yesterday to President</a:t>
            </a:r>
          </a:p>
          <a:p>
            <a:pPr lvl="1"/>
            <a:r>
              <a:rPr lang="en-US" sz="3600" dirty="0"/>
              <a:t>Asking for transparency and collaboration</a:t>
            </a:r>
          </a:p>
          <a:p>
            <a:pPr lvl="1"/>
            <a:r>
              <a:rPr lang="en-US" sz="3600" dirty="0"/>
              <a:t>Highlighted areas of concern</a:t>
            </a:r>
          </a:p>
          <a:p>
            <a:pPr lvl="1"/>
            <a:r>
              <a:rPr lang="en-US" sz="3600" dirty="0"/>
              <a:t>Requesting administration influence</a:t>
            </a:r>
          </a:p>
          <a:p>
            <a:pPr lvl="2"/>
            <a:r>
              <a:rPr lang="en-US" sz="3200" dirty="0"/>
              <a:t>FY22 Budget request can be modified</a:t>
            </a:r>
          </a:p>
        </p:txBody>
      </p:sp>
    </p:spTree>
    <p:extLst>
      <p:ext uri="{BB962C8B-B14F-4D97-AF65-F5344CB8AC3E}">
        <p14:creationId xmlns:p14="http://schemas.microsoft.com/office/powerpoint/2010/main" val="3453620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65663" y="2"/>
            <a:ext cx="9144000" cy="6857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949952" y="5390388"/>
            <a:ext cx="2331720" cy="7376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38200" y="723206"/>
            <a:ext cx="10515600" cy="609398"/>
          </a:xfr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b="1" dirty="0"/>
              <a:t>Hot topics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79E7C8-F7F7-44E5-B0AC-2070D6DFF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2604"/>
            <a:ext cx="10515600" cy="484435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Pay raise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No Tricare Fee Increases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Medical billet reductions (18%)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National Cemetery Future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Hypertension connected to Agent Orange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Death certificate review for COVID veteran deaths</a:t>
            </a:r>
          </a:p>
          <a:p>
            <a:pPr>
              <a:lnSpc>
                <a:spcPct val="100000"/>
              </a:lnSpc>
            </a:pP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828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7184" y="97018"/>
            <a:ext cx="9897373" cy="5029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22880" y="5366808"/>
            <a:ext cx="2331720" cy="7376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38200" y="723206"/>
            <a:ext cx="10515600" cy="609398"/>
          </a:xfr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b="1" dirty="0"/>
              <a:t>Numerous Widespread issues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79E7C8-F7F7-44E5-B0AC-2070D6DFF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815" y="1332604"/>
            <a:ext cx="10515600" cy="505957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latin typeface="+mj-lt"/>
              </a:rPr>
              <a:t>Dept of Defense (7)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+mj-lt"/>
              </a:rPr>
              <a:t>Consumer Financial Protection Agency (1)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+mj-lt"/>
              </a:rPr>
              <a:t>Dept of Veteran Affairs (6)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+mj-lt"/>
              </a:rPr>
              <a:t>Dept of Education (2)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+mj-lt"/>
              </a:rPr>
              <a:t>Dept of Labor (3)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+mj-lt"/>
              </a:rPr>
              <a:t>Dept of Homeland Security (2)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+mj-lt"/>
              </a:rPr>
              <a:t>Dept of Treasury (1)</a:t>
            </a:r>
          </a:p>
          <a:p>
            <a:pPr marL="457200" lvl="1" indent="0">
              <a:lnSpc>
                <a:spcPct val="170000"/>
              </a:lnSpc>
              <a:spcBef>
                <a:spcPts val="0"/>
              </a:spcBef>
              <a:buNone/>
            </a:pPr>
            <a:endParaRPr lang="en-US" sz="32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998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7184" y="97018"/>
            <a:ext cx="9897373" cy="5029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22880" y="5366808"/>
            <a:ext cx="2331720" cy="7376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82534" y="288358"/>
            <a:ext cx="10826931" cy="609398"/>
          </a:xfr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b="1" dirty="0"/>
              <a:t>Huge but unknown issue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79E7C8-F7F7-44E5-B0AC-2070D6DFF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897756"/>
            <a:ext cx="10515600" cy="5523542"/>
          </a:xfrm>
        </p:spPr>
        <p:txBody>
          <a:bodyPr>
            <a:normAutofit/>
          </a:bodyPr>
          <a:lstStyle/>
          <a:p>
            <a:pPr marR="0" lv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Many VSO’s had signed a letter to Former President Trump </a:t>
            </a:r>
          </a:p>
          <a:p>
            <a:pPr marR="0" lv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Subject is reviews of VA claims decisions</a:t>
            </a:r>
          </a:p>
          <a:p>
            <a:pPr marR="0" lv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Currently, VSO service officers have 48 hou</a:t>
            </a:r>
            <a:r>
              <a:rPr lang="en-US" sz="29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rs to review a claim decision for accuracy prior to implementation</a:t>
            </a:r>
            <a:endParaRPr lang="en-US" sz="2500" dirty="0">
              <a:solidFill>
                <a:srgbClr val="33333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VA  </a:t>
            </a:r>
            <a:r>
              <a:rPr lang="en-US" sz="29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recently decided to rescind the 48-hour review policy 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</a:t>
            </a:r>
            <a:r>
              <a:rPr lang="en-US" sz="29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njustly prejudices veterans by causing avoidable delay in the claims adjudication process through admin mistakes. </a:t>
            </a:r>
          </a:p>
          <a:p>
            <a:pPr marR="0" lv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Net result will be a delay in benefits</a:t>
            </a:r>
          </a:p>
          <a:p>
            <a:pPr marR="0" lv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And, additional costs to VA to review and decide on the re-submissions</a:t>
            </a:r>
            <a:endParaRPr lang="en-US" sz="32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32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32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2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sz="32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59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91442"/>
            <a:ext cx="9144000" cy="6857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676563" y="5331924"/>
            <a:ext cx="2331720" cy="7376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38200" y="750906"/>
            <a:ext cx="10515600" cy="553998"/>
          </a:xfr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4000" b="1" dirty="0"/>
              <a:t>Net takeaway for now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79E7C8-F7F7-44E5-B0AC-2070D6DFF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697" y="1526076"/>
            <a:ext cx="11207932" cy="4608718"/>
          </a:xfrm>
        </p:spPr>
        <p:txBody>
          <a:bodyPr>
            <a:normAutofit fontScale="25000" lnSpcReduction="20000"/>
          </a:bodyPr>
          <a:lstStyle/>
          <a:p>
            <a:pPr marL="800100" lvl="1" indent="-342900" algn="just">
              <a:lnSpc>
                <a:spcPct val="17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MOAA is non political--recognizes realities of a historic change</a:t>
            </a:r>
          </a:p>
          <a:p>
            <a:pPr marL="800100" lvl="1" indent="-342900" algn="just">
              <a:lnSpc>
                <a:spcPct val="17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Deep divisions in majority party regarding funding military</a:t>
            </a:r>
          </a:p>
          <a:p>
            <a:pPr marL="800100" lvl="1" indent="-342900" algn="just">
              <a:lnSpc>
                <a:spcPct val="17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Must be  on high alert for </a:t>
            </a:r>
            <a:r>
              <a:rPr lang="en-US" sz="12800" b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proposals which change </a:t>
            </a:r>
            <a:r>
              <a:rPr lang="en-US" sz="1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budget</a:t>
            </a:r>
            <a:endParaRPr lang="en-US" sz="128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 algn="just">
              <a:lnSpc>
                <a:spcPct val="17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Example: Long sought after TRICARE Improvements</a:t>
            </a:r>
          </a:p>
          <a:p>
            <a:pPr marL="800100" lvl="1" indent="-342900" algn="just">
              <a:lnSpc>
                <a:spcPct val="17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NEVER QUIT SERVING regardless of sea state changes!</a:t>
            </a:r>
          </a:p>
          <a:p>
            <a:pPr marL="457200" lvl="1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9196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274</Words>
  <Application>Microsoft Office PowerPoint</Application>
  <PresentationFormat>Widescreen</PresentationFormat>
  <Paragraphs>47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Wingdings</vt:lpstr>
      <vt:lpstr>Office Theme</vt:lpstr>
      <vt:lpstr> Columbia River Chapter  2021 Annual Meeting Federal Legislative Report by Buck Marr</vt:lpstr>
      <vt:lpstr>Vigilance required: Sea State Changes Possible</vt:lpstr>
      <vt:lpstr>Hot topics</vt:lpstr>
      <vt:lpstr>Numerous Widespread issues</vt:lpstr>
      <vt:lpstr>Huge but unknown issue</vt:lpstr>
      <vt:lpstr>Net takeaway for now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Columbia River Chapter  2021 Annual Meeting Federal Legislative Report by Buck Marr</dc:title>
  <dc:creator>Owner</dc:creator>
  <cp:lastModifiedBy>David Casteel</cp:lastModifiedBy>
  <cp:revision>17</cp:revision>
  <dcterms:created xsi:type="dcterms:W3CDTF">2021-01-22T00:11:12Z</dcterms:created>
  <dcterms:modified xsi:type="dcterms:W3CDTF">2021-01-30T19:48:33Z</dcterms:modified>
</cp:coreProperties>
</file>